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386800" cy="30279975"/>
  <p:notesSz cx="6858000" cy="91440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7">
          <p15:clr>
            <a:srgbClr val="A4A3A4"/>
          </p15:clr>
        </p15:guide>
        <p15:guide id="2" pos="67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1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16" autoAdjust="0"/>
  </p:normalViewPr>
  <p:slideViewPr>
    <p:cSldViewPr>
      <p:cViewPr>
        <p:scale>
          <a:sx n="42" d="100"/>
          <a:sy n="42" d="100"/>
        </p:scale>
        <p:origin x="372" y="20"/>
      </p:cViewPr>
      <p:guideLst>
        <p:guide orient="horz" pos="9537"/>
        <p:guide pos="67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010" y="9406420"/>
            <a:ext cx="18178780" cy="6490569"/>
          </a:xfrm>
        </p:spPr>
        <p:txBody>
          <a:bodyPr/>
          <a:lstStyle/>
          <a:p>
            <a:r>
              <a:rPr lang="en-US" smtClean="0"/>
              <a:t>Click to edit Master title style</a:t>
            </a:r>
            <a:endParaRPr lang="en-US"/>
          </a:p>
        </p:txBody>
      </p:sp>
      <p:sp>
        <p:nvSpPr>
          <p:cNvPr id="3" name="Subtitle 2"/>
          <p:cNvSpPr>
            <a:spLocks noGrp="1"/>
          </p:cNvSpPr>
          <p:nvPr>
            <p:ph type="subTitle" idx="1"/>
          </p:nvPr>
        </p:nvSpPr>
        <p:spPr>
          <a:xfrm>
            <a:off x="3208020" y="17158652"/>
            <a:ext cx="14970760" cy="7738216"/>
          </a:xfrm>
        </p:spPr>
        <p:txBody>
          <a:bodyPr/>
          <a:lstStyle>
            <a:lvl1pPr marL="0" indent="0" algn="ctr">
              <a:buNone/>
              <a:defRPr>
                <a:solidFill>
                  <a:schemeClr val="tx1">
                    <a:tint val="75000"/>
                  </a:schemeClr>
                </a:solidFill>
              </a:defRPr>
            </a:lvl1pPr>
            <a:lvl2pPr marL="1476162" indent="0" algn="ctr">
              <a:buNone/>
              <a:defRPr>
                <a:solidFill>
                  <a:schemeClr val="tx1">
                    <a:tint val="75000"/>
                  </a:schemeClr>
                </a:solidFill>
              </a:defRPr>
            </a:lvl2pPr>
            <a:lvl3pPr marL="2952323" indent="0" algn="ctr">
              <a:buNone/>
              <a:defRPr>
                <a:solidFill>
                  <a:schemeClr val="tx1">
                    <a:tint val="75000"/>
                  </a:schemeClr>
                </a:solidFill>
              </a:defRPr>
            </a:lvl3pPr>
            <a:lvl4pPr marL="4428485" indent="0" algn="ctr">
              <a:buNone/>
              <a:defRPr>
                <a:solidFill>
                  <a:schemeClr val="tx1">
                    <a:tint val="75000"/>
                  </a:schemeClr>
                </a:solidFill>
              </a:defRPr>
            </a:lvl4pPr>
            <a:lvl5pPr marL="5904647" indent="0" algn="ctr">
              <a:buNone/>
              <a:defRPr>
                <a:solidFill>
                  <a:schemeClr val="tx1">
                    <a:tint val="75000"/>
                  </a:schemeClr>
                </a:solidFill>
              </a:defRPr>
            </a:lvl5pPr>
            <a:lvl6pPr marL="7380808" indent="0" algn="ctr">
              <a:buNone/>
              <a:defRPr>
                <a:solidFill>
                  <a:schemeClr val="tx1">
                    <a:tint val="75000"/>
                  </a:schemeClr>
                </a:solidFill>
              </a:defRPr>
            </a:lvl6pPr>
            <a:lvl7pPr marL="8856970" indent="0" algn="ctr">
              <a:buNone/>
              <a:defRPr>
                <a:solidFill>
                  <a:schemeClr val="tx1">
                    <a:tint val="75000"/>
                  </a:schemeClr>
                </a:solidFill>
              </a:defRPr>
            </a:lvl7pPr>
            <a:lvl8pPr marL="10333131" indent="0" algn="ctr">
              <a:buNone/>
              <a:defRPr>
                <a:solidFill>
                  <a:schemeClr val="tx1">
                    <a:tint val="75000"/>
                  </a:schemeClr>
                </a:solidFill>
              </a:defRPr>
            </a:lvl8pPr>
            <a:lvl9pPr marL="1180929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DAFE1D-4F19-4092-BFE1-2C987A1AB5D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62446445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AFE1D-4F19-4092-BFE1-2C987A1AB5D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512736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5430" y="1212605"/>
            <a:ext cx="4812030" cy="2583610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9340" y="1212605"/>
            <a:ext cx="14079643" cy="2583610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AFE1D-4F19-4092-BFE1-2C987A1AB5D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94987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AFE1D-4F19-4092-BFE1-2C987A1AB5D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91930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410" y="19457690"/>
            <a:ext cx="18178780" cy="6013939"/>
          </a:xfrm>
        </p:spPr>
        <p:txBody>
          <a:bodyPr anchor="t"/>
          <a:lstStyle>
            <a:lvl1pPr algn="l">
              <a:defRPr sz="12900" b="1" cap="all"/>
            </a:lvl1pPr>
          </a:lstStyle>
          <a:p>
            <a:r>
              <a:rPr lang="en-US" smtClean="0"/>
              <a:t>Click to edit Master title style</a:t>
            </a:r>
            <a:endParaRPr lang="en-US"/>
          </a:p>
        </p:txBody>
      </p:sp>
      <p:sp>
        <p:nvSpPr>
          <p:cNvPr id="3" name="Text Placeholder 2"/>
          <p:cNvSpPr>
            <a:spLocks noGrp="1"/>
          </p:cNvSpPr>
          <p:nvPr>
            <p:ph type="body" idx="1"/>
          </p:nvPr>
        </p:nvSpPr>
        <p:spPr>
          <a:xfrm>
            <a:off x="1689410" y="12833948"/>
            <a:ext cx="18178780" cy="6623742"/>
          </a:xfrm>
        </p:spPr>
        <p:txBody>
          <a:bodyPr anchor="b"/>
          <a:lstStyle>
            <a:lvl1pPr marL="0" indent="0">
              <a:buNone/>
              <a:defRPr sz="6500">
                <a:solidFill>
                  <a:schemeClr val="tx1">
                    <a:tint val="75000"/>
                  </a:schemeClr>
                </a:solidFill>
              </a:defRPr>
            </a:lvl1pPr>
            <a:lvl2pPr marL="1476162" indent="0">
              <a:buNone/>
              <a:defRPr sz="5800">
                <a:solidFill>
                  <a:schemeClr val="tx1">
                    <a:tint val="75000"/>
                  </a:schemeClr>
                </a:solidFill>
              </a:defRPr>
            </a:lvl2pPr>
            <a:lvl3pPr marL="2952323" indent="0">
              <a:buNone/>
              <a:defRPr sz="5200">
                <a:solidFill>
                  <a:schemeClr val="tx1">
                    <a:tint val="75000"/>
                  </a:schemeClr>
                </a:solidFill>
              </a:defRPr>
            </a:lvl3pPr>
            <a:lvl4pPr marL="4428485" indent="0">
              <a:buNone/>
              <a:defRPr sz="4500">
                <a:solidFill>
                  <a:schemeClr val="tx1">
                    <a:tint val="75000"/>
                  </a:schemeClr>
                </a:solidFill>
              </a:defRPr>
            </a:lvl4pPr>
            <a:lvl5pPr marL="5904647" indent="0">
              <a:buNone/>
              <a:defRPr sz="4500">
                <a:solidFill>
                  <a:schemeClr val="tx1">
                    <a:tint val="75000"/>
                  </a:schemeClr>
                </a:solidFill>
              </a:defRPr>
            </a:lvl5pPr>
            <a:lvl6pPr marL="7380808" indent="0">
              <a:buNone/>
              <a:defRPr sz="4500">
                <a:solidFill>
                  <a:schemeClr val="tx1">
                    <a:tint val="75000"/>
                  </a:schemeClr>
                </a:solidFill>
              </a:defRPr>
            </a:lvl6pPr>
            <a:lvl7pPr marL="8856970" indent="0">
              <a:buNone/>
              <a:defRPr sz="4500">
                <a:solidFill>
                  <a:schemeClr val="tx1">
                    <a:tint val="75000"/>
                  </a:schemeClr>
                </a:solidFill>
              </a:defRPr>
            </a:lvl7pPr>
            <a:lvl8pPr marL="10333131" indent="0">
              <a:buNone/>
              <a:defRPr sz="4500">
                <a:solidFill>
                  <a:schemeClr val="tx1">
                    <a:tint val="75000"/>
                  </a:schemeClr>
                </a:solidFill>
              </a:defRPr>
            </a:lvl8pPr>
            <a:lvl9pPr marL="11809293" indent="0">
              <a:buNone/>
              <a:defRPr sz="4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DAFE1D-4F19-4092-BFE1-2C987A1AB5D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633979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9340"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871623"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DAFE1D-4F19-4092-BFE1-2C987A1AB5D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690119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69340" y="6777950"/>
            <a:ext cx="9449551"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smtClean="0"/>
              <a:t>Click to edit Master text styles</a:t>
            </a:r>
          </a:p>
        </p:txBody>
      </p:sp>
      <p:sp>
        <p:nvSpPr>
          <p:cNvPr id="4" name="Content Placeholder 3"/>
          <p:cNvSpPr>
            <a:spLocks noGrp="1"/>
          </p:cNvSpPr>
          <p:nvPr>
            <p:ph sz="half" idx="2"/>
          </p:nvPr>
        </p:nvSpPr>
        <p:spPr>
          <a:xfrm>
            <a:off x="1069340" y="9602677"/>
            <a:ext cx="9449551"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864198" y="6777950"/>
            <a:ext cx="9453263"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smtClean="0"/>
              <a:t>Click to edit Master text styles</a:t>
            </a:r>
          </a:p>
        </p:txBody>
      </p:sp>
      <p:sp>
        <p:nvSpPr>
          <p:cNvPr id="6" name="Content Placeholder 5"/>
          <p:cNvSpPr>
            <a:spLocks noGrp="1"/>
          </p:cNvSpPr>
          <p:nvPr>
            <p:ph sz="quarter" idx="4"/>
          </p:nvPr>
        </p:nvSpPr>
        <p:spPr>
          <a:xfrm>
            <a:off x="10864198" y="9602677"/>
            <a:ext cx="9453263"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AFE1D-4F19-4092-BFE1-2C987A1AB5D4}" type="datetimeFigureOut">
              <a:rPr lang="en-US" smtClean="0"/>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704183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DAFE1D-4F19-4092-BFE1-2C987A1AB5D4}" type="datetimeFigureOut">
              <a:rPr lang="en-US" smtClean="0"/>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07441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AFE1D-4F19-4092-BFE1-2C987A1AB5D4}" type="datetimeFigureOut">
              <a:rPr lang="en-US" smtClean="0"/>
              <a:t>9/6/2025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692504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41" y="1205591"/>
            <a:ext cx="7036110" cy="5130774"/>
          </a:xfrm>
        </p:spPr>
        <p:txBody>
          <a:bodyPr anchor="b"/>
          <a:lstStyle>
            <a:lvl1pPr algn="l">
              <a:defRPr sz="6500" b="1"/>
            </a:lvl1pPr>
          </a:lstStyle>
          <a:p>
            <a:r>
              <a:rPr lang="en-US" smtClean="0"/>
              <a:t>Click to edit Master title style</a:t>
            </a:r>
            <a:endParaRPr lang="en-US"/>
          </a:p>
        </p:txBody>
      </p:sp>
      <p:sp>
        <p:nvSpPr>
          <p:cNvPr id="3" name="Content Placeholder 2"/>
          <p:cNvSpPr>
            <a:spLocks noGrp="1"/>
          </p:cNvSpPr>
          <p:nvPr>
            <p:ph idx="1"/>
          </p:nvPr>
        </p:nvSpPr>
        <p:spPr>
          <a:xfrm>
            <a:off x="8361645" y="1205594"/>
            <a:ext cx="11955815" cy="25843120"/>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69341" y="6336367"/>
            <a:ext cx="7036110" cy="20712346"/>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DAFE1D-4F19-4092-BFE1-2C987A1AB5D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422781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962" y="21195982"/>
            <a:ext cx="12832080" cy="2502306"/>
          </a:xfrm>
        </p:spPr>
        <p:txBody>
          <a:bodyPr anchor="b"/>
          <a:lstStyle>
            <a:lvl1pPr algn="l">
              <a:defRPr sz="6500" b="1"/>
            </a:lvl1pPr>
          </a:lstStyle>
          <a:p>
            <a:r>
              <a:rPr lang="en-US" smtClean="0"/>
              <a:t>Click to edit Master title style</a:t>
            </a:r>
            <a:endParaRPr lang="en-US"/>
          </a:p>
        </p:txBody>
      </p:sp>
      <p:sp>
        <p:nvSpPr>
          <p:cNvPr id="3" name="Picture Placeholder 2"/>
          <p:cNvSpPr>
            <a:spLocks noGrp="1"/>
          </p:cNvSpPr>
          <p:nvPr>
            <p:ph type="pic" idx="1"/>
          </p:nvPr>
        </p:nvSpPr>
        <p:spPr>
          <a:xfrm>
            <a:off x="4191962" y="2705572"/>
            <a:ext cx="12832080" cy="18167985"/>
          </a:xfrm>
        </p:spPr>
        <p:txBody>
          <a:bodyPr/>
          <a:lstStyle>
            <a:lvl1pPr marL="0" indent="0">
              <a:buNone/>
              <a:defRPr sz="10300"/>
            </a:lvl1pPr>
            <a:lvl2pPr marL="1476162" indent="0">
              <a:buNone/>
              <a:defRPr sz="9000"/>
            </a:lvl2pPr>
            <a:lvl3pPr marL="2952323" indent="0">
              <a:buNone/>
              <a:defRPr sz="7700"/>
            </a:lvl3pPr>
            <a:lvl4pPr marL="4428485" indent="0">
              <a:buNone/>
              <a:defRPr sz="6500"/>
            </a:lvl4pPr>
            <a:lvl5pPr marL="5904647" indent="0">
              <a:buNone/>
              <a:defRPr sz="6500"/>
            </a:lvl5pPr>
            <a:lvl6pPr marL="7380808" indent="0">
              <a:buNone/>
              <a:defRPr sz="6500"/>
            </a:lvl6pPr>
            <a:lvl7pPr marL="8856970" indent="0">
              <a:buNone/>
              <a:defRPr sz="6500"/>
            </a:lvl7pPr>
            <a:lvl8pPr marL="10333131" indent="0">
              <a:buNone/>
              <a:defRPr sz="6500"/>
            </a:lvl8pPr>
            <a:lvl9pPr marL="11809293" indent="0">
              <a:buNone/>
              <a:defRPr sz="6500"/>
            </a:lvl9pPr>
          </a:lstStyle>
          <a:p>
            <a:endParaRPr lang="en-US"/>
          </a:p>
        </p:txBody>
      </p:sp>
      <p:sp>
        <p:nvSpPr>
          <p:cNvPr id="4" name="Text Placeholder 3"/>
          <p:cNvSpPr>
            <a:spLocks noGrp="1"/>
          </p:cNvSpPr>
          <p:nvPr>
            <p:ph type="body" sz="half" idx="2"/>
          </p:nvPr>
        </p:nvSpPr>
        <p:spPr>
          <a:xfrm>
            <a:off x="4191962" y="23698288"/>
            <a:ext cx="12832080" cy="3553689"/>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DAFE1D-4F19-4092-BFE1-2C987A1AB5D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992248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340" y="1212603"/>
            <a:ext cx="19248120" cy="5046663"/>
          </a:xfrm>
          <a:prstGeom prst="rect">
            <a:avLst/>
          </a:prstGeom>
        </p:spPr>
        <p:txBody>
          <a:bodyPr vert="horz" lIns="295232" tIns="147616" rIns="295232" bIns="14761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69340" y="7065330"/>
            <a:ext cx="19248120" cy="19983384"/>
          </a:xfrm>
          <a:prstGeom prst="rect">
            <a:avLst/>
          </a:prstGeom>
        </p:spPr>
        <p:txBody>
          <a:bodyPr vert="horz" lIns="295232" tIns="147616" rIns="295232" bIns="1476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69340" y="28065053"/>
            <a:ext cx="4990253" cy="1612128"/>
          </a:xfrm>
          <a:prstGeom prst="rect">
            <a:avLst/>
          </a:prstGeom>
        </p:spPr>
        <p:txBody>
          <a:bodyPr vert="horz" lIns="295232" tIns="147616" rIns="295232" bIns="147616" rtlCol="0" anchor="ctr"/>
          <a:lstStyle>
            <a:lvl1pPr algn="l">
              <a:defRPr sz="3900">
                <a:solidFill>
                  <a:schemeClr val="tx1">
                    <a:tint val="75000"/>
                  </a:schemeClr>
                </a:solidFill>
              </a:defRPr>
            </a:lvl1pPr>
          </a:lstStyle>
          <a:p>
            <a:fld id="{B4DAFE1D-4F19-4092-BFE1-2C987A1AB5D4}" type="datetimeFigureOut">
              <a:rPr lang="en-US" smtClean="0"/>
              <a:t>9/6/2025</a:t>
            </a:fld>
            <a:endParaRPr lang="en-US"/>
          </a:p>
        </p:txBody>
      </p:sp>
      <p:sp>
        <p:nvSpPr>
          <p:cNvPr id="5" name="Footer Placeholder 4"/>
          <p:cNvSpPr>
            <a:spLocks noGrp="1"/>
          </p:cNvSpPr>
          <p:nvPr>
            <p:ph type="ftr" sz="quarter" idx="3"/>
          </p:nvPr>
        </p:nvSpPr>
        <p:spPr>
          <a:xfrm>
            <a:off x="7307157" y="28065053"/>
            <a:ext cx="6772487" cy="1612128"/>
          </a:xfrm>
          <a:prstGeom prst="rect">
            <a:avLst/>
          </a:prstGeom>
        </p:spPr>
        <p:txBody>
          <a:bodyPr vert="horz" lIns="295232" tIns="147616" rIns="295232" bIns="147616" rtlCol="0" anchor="ctr"/>
          <a:lstStyle>
            <a:lvl1pPr algn="ctr">
              <a:defRPr sz="3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7207" y="28065053"/>
            <a:ext cx="4990253" cy="1612128"/>
          </a:xfrm>
          <a:prstGeom prst="rect">
            <a:avLst/>
          </a:prstGeom>
        </p:spPr>
        <p:txBody>
          <a:bodyPr vert="horz" lIns="295232" tIns="147616" rIns="295232" bIns="147616" rtlCol="0" anchor="ctr"/>
          <a:lstStyle>
            <a:lvl1pPr algn="r">
              <a:defRPr sz="3900">
                <a:solidFill>
                  <a:schemeClr val="tx1">
                    <a:tint val="75000"/>
                  </a:schemeClr>
                </a:solidFill>
              </a:defRPr>
            </a:lvl1pPr>
          </a:lstStyle>
          <a:p>
            <a:fld id="{42CF68B0-BEC5-4B9B-9AFC-57295D942F08}" type="slidenum">
              <a:rPr lang="en-US" smtClean="0"/>
              <a:t>‹#›</a:t>
            </a:fld>
            <a:endParaRPr lang="en-US"/>
          </a:p>
        </p:txBody>
      </p:sp>
    </p:spTree>
    <p:extLst>
      <p:ext uri="{BB962C8B-B14F-4D97-AF65-F5344CB8AC3E}">
        <p14:creationId xmlns:p14="http://schemas.microsoft.com/office/powerpoint/2010/main" val="627648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323" rtl="0" eaLnBrk="1" latinLnBrk="0" hangingPunct="1">
        <a:spcBef>
          <a:spcPct val="0"/>
        </a:spcBef>
        <a:buNone/>
        <a:defRPr sz="14200" kern="1200">
          <a:solidFill>
            <a:schemeClr val="tx1"/>
          </a:solidFill>
          <a:latin typeface="+mj-lt"/>
          <a:ea typeface="+mj-ea"/>
          <a:cs typeface="+mj-cs"/>
        </a:defRPr>
      </a:lvl1pPr>
    </p:titleStyle>
    <p:bodyStyle>
      <a:lvl1pPr marL="1107121" indent="-1107121" algn="l" defTabSz="2952323"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8763" indent="-922601" algn="l" defTabSz="2952323"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90404" indent="-738081" algn="l" defTabSz="2952323"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66566"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42727"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18889"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95051"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71212"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47374"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29688" y="3075742"/>
            <a:ext cx="19986440" cy="830997"/>
          </a:xfrm>
          <a:prstGeom prst="rect">
            <a:avLst/>
          </a:prstGeom>
          <a:noFill/>
        </p:spPr>
        <p:txBody>
          <a:bodyPr wrap="square" rtlCol="0">
            <a:spAutoFit/>
          </a:bodyPr>
          <a:lstStyle/>
          <a:p>
            <a:pPr algn="ctr"/>
            <a:r>
              <a:rPr lang="en-US" sz="4800" b="1" dirty="0" smtClean="0">
                <a:solidFill>
                  <a:schemeClr val="accent6">
                    <a:lumMod val="50000"/>
                  </a:schemeClr>
                </a:solidFill>
              </a:rPr>
              <a:t>TITLE OF </a:t>
            </a:r>
            <a:r>
              <a:rPr lang="tr-TR" sz="4800" b="1" dirty="0" smtClean="0">
                <a:solidFill>
                  <a:schemeClr val="accent6">
                    <a:lumMod val="50000"/>
                  </a:schemeClr>
                </a:solidFill>
              </a:rPr>
              <a:t>POSTER</a:t>
            </a:r>
            <a:endParaRPr lang="en-US" sz="4800" b="1" dirty="0">
              <a:solidFill>
                <a:schemeClr val="accent6">
                  <a:lumMod val="50000"/>
                </a:schemeClr>
              </a:solidFill>
            </a:endParaRPr>
          </a:p>
        </p:txBody>
      </p:sp>
      <p:sp>
        <p:nvSpPr>
          <p:cNvPr id="5" name="TextBox 4"/>
          <p:cNvSpPr txBox="1"/>
          <p:nvPr/>
        </p:nvSpPr>
        <p:spPr>
          <a:xfrm>
            <a:off x="1014508" y="4050755"/>
            <a:ext cx="20016800" cy="1077218"/>
          </a:xfrm>
          <a:prstGeom prst="rect">
            <a:avLst/>
          </a:prstGeom>
          <a:noFill/>
        </p:spPr>
        <p:txBody>
          <a:bodyPr wrap="square" rtlCol="0">
            <a:spAutoFit/>
          </a:bodyPr>
          <a:lstStyle/>
          <a:p>
            <a:pPr algn="ctr"/>
            <a:r>
              <a:rPr lang="tr-TR" sz="3200" dirty="0" smtClean="0"/>
              <a:t>Author(s) </a:t>
            </a:r>
            <a:r>
              <a:rPr lang="en-US" sz="3200" dirty="0" smtClean="0"/>
              <a:t>Name</a:t>
            </a:r>
            <a:r>
              <a:rPr lang="tr-TR" sz="3200" dirty="0" smtClean="0"/>
              <a:t>(s) SURNAME(s)</a:t>
            </a:r>
            <a:endParaRPr lang="en-US" sz="3200" dirty="0"/>
          </a:p>
          <a:p>
            <a:pPr algn="ctr"/>
            <a:r>
              <a:rPr lang="tr-TR" sz="3200" dirty="0" smtClean="0"/>
              <a:t>Address</a:t>
            </a:r>
            <a:endParaRPr lang="en-US" sz="3200" dirty="0"/>
          </a:p>
        </p:txBody>
      </p:sp>
      <p:sp>
        <p:nvSpPr>
          <p:cNvPr id="7" name="TextBox 6"/>
          <p:cNvSpPr txBox="1"/>
          <p:nvPr/>
        </p:nvSpPr>
        <p:spPr>
          <a:xfrm>
            <a:off x="695007" y="28207117"/>
            <a:ext cx="19981824" cy="1446550"/>
          </a:xfrm>
          <a:prstGeom prst="rect">
            <a:avLst/>
          </a:prstGeom>
          <a:solidFill>
            <a:schemeClr val="accent6">
              <a:lumMod val="20000"/>
              <a:lumOff val="80000"/>
            </a:schemeClr>
          </a:solidFill>
        </p:spPr>
        <p:txBody>
          <a:bodyPr wrap="square" rtlCol="0">
            <a:spAutoFit/>
          </a:bodyPr>
          <a:lstStyle/>
          <a:p>
            <a:r>
              <a:rPr lang="en-US" sz="4000" dirty="0" smtClean="0">
                <a:solidFill>
                  <a:schemeClr val="accent6">
                    <a:lumMod val="75000"/>
                  </a:schemeClr>
                </a:solidFill>
              </a:rPr>
              <a:t>Acknowledgements</a:t>
            </a:r>
          </a:p>
          <a:p>
            <a:pPr algn="just"/>
            <a:r>
              <a:rPr lang="en-US" sz="2400" dirty="0" smtClean="0"/>
              <a:t>your text here  your text here   your text here  your text here  your text here your text here your text here your text here your text here your text here  your text here your text here your text here your text here your text here your text here your text here</a:t>
            </a:r>
            <a:endParaRPr lang="en-US" dirty="0"/>
          </a:p>
        </p:txBody>
      </p:sp>
      <p:sp>
        <p:nvSpPr>
          <p:cNvPr id="8" name="TextBox 7"/>
          <p:cNvSpPr txBox="1"/>
          <p:nvPr/>
        </p:nvSpPr>
        <p:spPr>
          <a:xfrm>
            <a:off x="708495" y="5465941"/>
            <a:ext cx="14017353" cy="3662541"/>
          </a:xfrm>
          <a:prstGeom prst="rect">
            <a:avLst/>
          </a:prstGeom>
          <a:noFill/>
        </p:spPr>
        <p:txBody>
          <a:bodyPr wrap="square" rtlCol="0">
            <a:spAutoFit/>
          </a:bodyPr>
          <a:lstStyle/>
          <a:p>
            <a:r>
              <a:rPr lang="en-US" sz="4000" dirty="0" smtClean="0">
                <a:solidFill>
                  <a:schemeClr val="accent6">
                    <a:lumMod val="75000"/>
                  </a:schemeClr>
                </a:solidFill>
              </a:rPr>
              <a:t>Introduction</a:t>
            </a:r>
          </a:p>
          <a:p>
            <a:pPr algn="just"/>
            <a:r>
              <a:rPr lang="en-US" sz="2400" dirty="0" smtClean="0"/>
              <a:t>your text here  your text here   your text here  your text here  your text here your text here your text here your text here your text here your text here  your text here your text here your text here your text here your text here your text here your text here</a:t>
            </a:r>
            <a:r>
              <a:rPr lang="tr-TR" sz="2400" dirty="0" smtClean="0"/>
              <a:t> </a:t>
            </a:r>
            <a:r>
              <a:rPr lang="en-US" sz="2400" dirty="0" smtClean="0"/>
              <a:t>your </a:t>
            </a:r>
            <a:r>
              <a:rPr lang="en-US" sz="2400" dirty="0"/>
              <a:t>text here  your text here   your text here  your text here  your text here your text here your text here your text here your text here your text here  your text here your text here your text here your text here your text here your text here your text </a:t>
            </a:r>
            <a:r>
              <a:rPr lang="en-US" sz="2400" dirty="0" smtClean="0"/>
              <a:t>here</a:t>
            </a:r>
            <a:r>
              <a:rPr lang="tr-TR" sz="2400" dirty="0" smtClean="0"/>
              <a:t> </a:t>
            </a:r>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a:t>
            </a:r>
            <a:r>
              <a:rPr lang="en-US" sz="2400" dirty="0" smtClean="0"/>
              <a:t>here</a:t>
            </a:r>
            <a:r>
              <a:rPr lang="tr-TR" sz="2400" dirty="0" smtClean="0"/>
              <a:t> </a:t>
            </a:r>
            <a:r>
              <a:rPr lang="en-US" sz="2400" dirty="0"/>
              <a:t>here your text here your text here your text here  your text here your text here your text here your text </a:t>
            </a:r>
            <a:r>
              <a:rPr lang="en-US" sz="2400" dirty="0" smtClean="0"/>
              <a:t>here</a:t>
            </a:r>
            <a:endParaRPr lang="en-US" sz="2400" dirty="0"/>
          </a:p>
        </p:txBody>
      </p:sp>
      <p:sp>
        <p:nvSpPr>
          <p:cNvPr id="9" name="TextBox 8"/>
          <p:cNvSpPr txBox="1"/>
          <p:nvPr/>
        </p:nvSpPr>
        <p:spPr>
          <a:xfrm>
            <a:off x="6358777" y="22322778"/>
            <a:ext cx="14343735" cy="4770537"/>
          </a:xfrm>
          <a:prstGeom prst="rect">
            <a:avLst/>
          </a:prstGeom>
          <a:noFill/>
        </p:spPr>
        <p:txBody>
          <a:bodyPr wrap="square" rtlCol="0">
            <a:spAutoFit/>
          </a:bodyPr>
          <a:lstStyle/>
          <a:p>
            <a:r>
              <a:rPr lang="tr-TR" sz="4000" dirty="0" smtClean="0">
                <a:solidFill>
                  <a:schemeClr val="accent6">
                    <a:lumMod val="75000"/>
                  </a:schemeClr>
                </a:solidFill>
              </a:rPr>
              <a:t>Discussions &amp; </a:t>
            </a:r>
            <a:r>
              <a:rPr lang="en-US" sz="4000" dirty="0" smtClean="0">
                <a:solidFill>
                  <a:schemeClr val="accent6">
                    <a:lumMod val="75000"/>
                  </a:schemeClr>
                </a:solidFill>
              </a:rPr>
              <a:t>Conclusion</a:t>
            </a:r>
            <a:r>
              <a:rPr lang="tr-TR" sz="4000" dirty="0" smtClean="0">
                <a:solidFill>
                  <a:schemeClr val="accent6">
                    <a:lumMod val="75000"/>
                  </a:schemeClr>
                </a:solidFill>
              </a:rPr>
              <a:t>s</a:t>
            </a:r>
            <a:endParaRPr lang="en-US" sz="4000" dirty="0" smtClean="0">
              <a:solidFill>
                <a:schemeClr val="accent6">
                  <a:lumMod val="75000"/>
                </a:schemeClr>
              </a:solidFill>
            </a:endParaRPr>
          </a:p>
          <a:p>
            <a:pPr algn="just"/>
            <a:r>
              <a:rPr lang="en-US" sz="2400" dirty="0" smtClean="0"/>
              <a:t>your text here  your text here   your text here  your text here  your text here your text here your text here your text here your text here your text here  your text here your text here your text here your text here your text here your text here your text here</a:t>
            </a:r>
            <a:r>
              <a:rPr lang="tr-TR" sz="2400" dirty="0" smtClean="0"/>
              <a:t> </a:t>
            </a:r>
            <a:r>
              <a:rPr lang="en-US" sz="2400" dirty="0" smtClean="0"/>
              <a:t>your </a:t>
            </a:r>
            <a:r>
              <a:rPr lang="en-US" sz="2400" dirty="0"/>
              <a:t>text here  your text here   </a:t>
            </a:r>
            <a:endParaRPr lang="tr-TR" sz="2400" dirty="0" smtClean="0"/>
          </a:p>
          <a:p>
            <a:pPr algn="just"/>
            <a:r>
              <a:rPr lang="en-US" sz="2400" dirty="0" smtClean="0"/>
              <a:t>your </a:t>
            </a:r>
            <a:r>
              <a:rPr lang="en-US" sz="2400" dirty="0"/>
              <a:t>text here  your text here  your text here your text here your text here your text here your text here your text here  your text </a:t>
            </a:r>
            <a:r>
              <a:rPr lang="en-US" sz="2400" dirty="0" smtClean="0"/>
              <a:t>here</a:t>
            </a:r>
            <a:r>
              <a:rPr lang="tr-TR" sz="2400" dirty="0" smtClean="0"/>
              <a:t> </a:t>
            </a:r>
            <a:r>
              <a:rPr lang="en-US" sz="2400" dirty="0"/>
              <a:t>your text here   your text here  your text here  your text here your text here your text here your text here your text here your text here  your text here</a:t>
            </a:r>
          </a:p>
          <a:p>
            <a:pPr algn="just"/>
            <a:r>
              <a:rPr lang="en-US" sz="2400" dirty="0"/>
              <a:t>your text here   your text here  your text here  your text here your text here your text here your text here your text here your text here  your text here</a:t>
            </a:r>
          </a:p>
          <a:p>
            <a:pPr algn="just"/>
            <a:r>
              <a:rPr lang="en-US" sz="2400" dirty="0"/>
              <a:t>your text here   your text here  your text here  your text here your text here your text here your text here your text here your text here  your text </a:t>
            </a:r>
            <a:r>
              <a:rPr lang="en-US" sz="2400" dirty="0" smtClean="0"/>
              <a:t>here</a:t>
            </a:r>
            <a:r>
              <a:rPr lang="tr-TR" sz="2400" dirty="0" smtClean="0"/>
              <a:t> </a:t>
            </a:r>
            <a:r>
              <a:rPr lang="en-US" sz="2400" dirty="0"/>
              <a:t>your text here   your text here  your text here  your text here your text here your text here your text here your text here your text here  your text </a:t>
            </a:r>
            <a:r>
              <a:rPr lang="en-US" sz="2400" dirty="0" smtClean="0"/>
              <a:t>here</a:t>
            </a:r>
            <a:endParaRPr lang="en-US" dirty="0"/>
          </a:p>
        </p:txBody>
      </p:sp>
      <p:sp>
        <p:nvSpPr>
          <p:cNvPr id="10" name="TextBox 9"/>
          <p:cNvSpPr txBox="1"/>
          <p:nvPr/>
        </p:nvSpPr>
        <p:spPr>
          <a:xfrm>
            <a:off x="711198" y="17228219"/>
            <a:ext cx="9910194" cy="4401205"/>
          </a:xfrm>
          <a:prstGeom prst="rect">
            <a:avLst/>
          </a:prstGeom>
          <a:noFill/>
        </p:spPr>
        <p:txBody>
          <a:bodyPr wrap="square" rtlCol="0">
            <a:spAutoFit/>
          </a:bodyPr>
          <a:lstStyle/>
          <a:p>
            <a:r>
              <a:rPr lang="en-US" sz="4000" dirty="0" smtClean="0">
                <a:solidFill>
                  <a:schemeClr val="accent6">
                    <a:lumMod val="75000"/>
                  </a:schemeClr>
                </a:solidFill>
              </a:rPr>
              <a:t>Results</a:t>
            </a:r>
          </a:p>
          <a:p>
            <a:pPr algn="just"/>
            <a:r>
              <a:rPr lang="en-US" sz="2400" dirty="0" smtClean="0"/>
              <a:t>your text here  your text here   your text here  your text here  your text here your your </a:t>
            </a:r>
            <a:r>
              <a:rPr lang="en-US" sz="2400" dirty="0"/>
              <a:t>text here  your text here   your text here  your text here  your </a:t>
            </a:r>
            <a:r>
              <a:rPr lang="en-US" sz="2400" dirty="0" smtClean="0"/>
              <a:t>your </a:t>
            </a:r>
            <a:r>
              <a:rPr lang="en-US" sz="2400" dirty="0"/>
              <a:t>text here  your text here   your text here  your text here  your text here your </a:t>
            </a:r>
            <a:endParaRPr lang="en-US" sz="2400" dirty="0" smtClean="0"/>
          </a:p>
          <a:p>
            <a:pPr marL="457200" indent="-457200" algn="just">
              <a:buFont typeface="+mj-lt"/>
              <a:buAutoNum type="arabicPeriod"/>
            </a:pPr>
            <a:r>
              <a:rPr lang="en-US" sz="2400" dirty="0" smtClean="0"/>
              <a:t>text </a:t>
            </a:r>
            <a:r>
              <a:rPr lang="en-US" sz="2400" dirty="0"/>
              <a:t>here your text here </a:t>
            </a:r>
            <a:endParaRPr lang="en-US" sz="2400" dirty="0" smtClean="0"/>
          </a:p>
          <a:p>
            <a:pPr marL="457200" indent="-457200" algn="just">
              <a:buFont typeface="+mj-lt"/>
              <a:buAutoNum type="arabicPeriod"/>
            </a:pPr>
            <a:r>
              <a:rPr lang="en-US" sz="2400" dirty="0" smtClean="0"/>
              <a:t>your </a:t>
            </a:r>
            <a:r>
              <a:rPr lang="en-US" sz="2400" dirty="0"/>
              <a:t>text here </a:t>
            </a:r>
            <a:endParaRPr lang="en-US" sz="2400" dirty="0" smtClean="0"/>
          </a:p>
          <a:p>
            <a:pPr marL="457200" indent="-457200" algn="just">
              <a:buFont typeface="+mj-lt"/>
              <a:buAutoNum type="arabicPeriod"/>
            </a:pPr>
            <a:r>
              <a:rPr lang="en-US" sz="2400" dirty="0" smtClean="0"/>
              <a:t>your </a:t>
            </a:r>
            <a:r>
              <a:rPr lang="en-US" sz="2400" dirty="0"/>
              <a:t>text here your text </a:t>
            </a:r>
            <a:endParaRPr lang="tr-TR" sz="2400" dirty="0" smtClean="0"/>
          </a:p>
          <a:p>
            <a:pPr algn="just"/>
            <a:r>
              <a:rPr lang="en-US" sz="2400" dirty="0" smtClean="0"/>
              <a:t>your </a:t>
            </a:r>
            <a:r>
              <a:rPr lang="en-US" sz="2400" dirty="0"/>
              <a:t>text here  your text here   your text here  your text here  your text here your </a:t>
            </a:r>
            <a:r>
              <a:rPr lang="en-US" sz="2400" dirty="0" err="1"/>
              <a:t>your</a:t>
            </a:r>
            <a:r>
              <a:rPr lang="en-US" sz="2400" dirty="0"/>
              <a:t> text here  your text here   your text here  your text here  your </a:t>
            </a:r>
            <a:r>
              <a:rPr lang="en-US" sz="2400" dirty="0" err="1"/>
              <a:t>your</a:t>
            </a:r>
            <a:r>
              <a:rPr lang="en-US" sz="2400" dirty="0"/>
              <a:t> text here  your text here   your text here  your text here  your text here your </a:t>
            </a:r>
          </a:p>
          <a:p>
            <a:pPr algn="just"/>
            <a:endParaRPr lang="en-US" sz="2400" dirty="0"/>
          </a:p>
        </p:txBody>
      </p:sp>
      <p:sp>
        <p:nvSpPr>
          <p:cNvPr id="14" name="TextBox 13"/>
          <p:cNvSpPr txBox="1"/>
          <p:nvPr/>
        </p:nvSpPr>
        <p:spPr>
          <a:xfrm>
            <a:off x="695007" y="9662630"/>
            <a:ext cx="19981825" cy="2554545"/>
          </a:xfrm>
          <a:prstGeom prst="rect">
            <a:avLst/>
          </a:prstGeom>
          <a:noFill/>
        </p:spPr>
        <p:txBody>
          <a:bodyPr wrap="square" rtlCol="0">
            <a:spAutoFit/>
          </a:bodyPr>
          <a:lstStyle/>
          <a:p>
            <a:r>
              <a:rPr lang="tr-TR" sz="4000" dirty="0" smtClean="0">
                <a:solidFill>
                  <a:schemeClr val="accent6">
                    <a:lumMod val="75000"/>
                  </a:schemeClr>
                </a:solidFill>
              </a:rPr>
              <a:t>Material and Methods</a:t>
            </a:r>
            <a:endParaRPr lang="en-US" sz="4000" dirty="0" smtClean="0">
              <a:solidFill>
                <a:schemeClr val="accent6">
                  <a:lumMod val="75000"/>
                </a:schemeClr>
              </a:solidFill>
            </a:endParaRPr>
          </a:p>
          <a:p>
            <a:pPr algn="just"/>
            <a:r>
              <a:rPr lang="en-US" sz="2400" dirty="0" smtClean="0"/>
              <a:t>your text here  your text here   your text here  your text here  your text here your text here your text here your text here your text here your text here  your text here your text here your text here your text here your text here your text here your text here</a:t>
            </a:r>
            <a:endParaRPr lang="en-US" sz="2400" dirty="0"/>
          </a:p>
          <a:p>
            <a:pPr algn="just"/>
            <a:r>
              <a:rPr lang="en-US" sz="2400" dirty="0"/>
              <a:t>your text here  your text here   your text here  your text here  your text here your text </a:t>
            </a:r>
            <a:r>
              <a:rPr lang="en-US" sz="2400" dirty="0" smtClean="0"/>
              <a:t>here</a:t>
            </a:r>
          </a:p>
          <a:p>
            <a:pPr algn="just"/>
            <a:r>
              <a:rPr lang="en-US" sz="2400" dirty="0" smtClean="0"/>
              <a:t> </a:t>
            </a:r>
            <a:r>
              <a:rPr lang="en-US" sz="2400" dirty="0"/>
              <a:t>your text here your text here your text here your text here  your text here your text here your text here your text here your text here your text here your text </a:t>
            </a:r>
            <a:r>
              <a:rPr lang="en-US" sz="2400" dirty="0" smtClean="0"/>
              <a:t>here</a:t>
            </a:r>
            <a:endParaRPr lang="en-US" dirty="0"/>
          </a:p>
        </p:txBody>
      </p:sp>
      <p:pic>
        <p:nvPicPr>
          <p:cNvPr id="20" name="Picture 63" descr="buldur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9102" y="5651764"/>
            <a:ext cx="5613410" cy="347671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494" y="12621652"/>
            <a:ext cx="19968337" cy="3665795"/>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97170" y="17205358"/>
            <a:ext cx="9779661" cy="4271333"/>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120" y="22349704"/>
            <a:ext cx="4845633" cy="4869426"/>
          </a:xfrm>
          <a:prstGeom prst="rect">
            <a:avLst/>
          </a:prstGeom>
        </p:spPr>
      </p:pic>
      <p:cxnSp>
        <p:nvCxnSpPr>
          <p:cNvPr id="27" name="Straight Connector 26"/>
          <p:cNvCxnSpPr/>
          <p:nvPr/>
        </p:nvCxnSpPr>
        <p:spPr>
          <a:xfrm flipV="1">
            <a:off x="788120" y="5202883"/>
            <a:ext cx="20016800" cy="720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V="1">
            <a:off x="829728" y="9379355"/>
            <a:ext cx="20016800" cy="720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828304" y="16580147"/>
            <a:ext cx="20016800" cy="720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828304" y="21764731"/>
            <a:ext cx="20016800" cy="720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828304" y="27530645"/>
            <a:ext cx="20016800" cy="72000"/>
          </a:xfrm>
          <a:prstGeom prst="line">
            <a:avLst/>
          </a:prstGeom>
          <a:ln>
            <a:solidFill>
              <a:schemeClr val="accent6">
                <a:lumMod val="50000"/>
              </a:schemeClr>
            </a:solidFill>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18182232" y="969772"/>
            <a:ext cx="2520280" cy="1200329"/>
          </a:xfrm>
          <a:prstGeom prst="rect">
            <a:avLst/>
          </a:prstGeom>
          <a:noFill/>
        </p:spPr>
        <p:txBody>
          <a:bodyPr wrap="square" rtlCol="0">
            <a:spAutoFit/>
          </a:bodyPr>
          <a:lstStyle/>
          <a:p>
            <a:pPr algn="ctr"/>
            <a:r>
              <a:rPr lang="tr-TR" sz="2400" b="1" dirty="0" smtClean="0"/>
              <a:t>LOGO</a:t>
            </a:r>
          </a:p>
          <a:p>
            <a:pPr algn="ctr"/>
            <a:r>
              <a:rPr lang="tr-TR" sz="2400" b="1" dirty="0" smtClean="0"/>
              <a:t>of</a:t>
            </a:r>
          </a:p>
          <a:p>
            <a:pPr algn="ctr"/>
            <a:r>
              <a:rPr lang="tr-TR" sz="2400" b="1" dirty="0" smtClean="0"/>
              <a:t>Univ./Institute</a:t>
            </a:r>
            <a:endParaRPr lang="en-US" sz="2400" b="1" dirty="0"/>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9560" y="386019"/>
            <a:ext cx="19965360" cy="2368592"/>
          </a:xfrm>
          <a:prstGeom prst="rect">
            <a:avLst/>
          </a:prstGeom>
        </p:spPr>
      </p:pic>
    </p:spTree>
    <p:extLst>
      <p:ext uri="{BB962C8B-B14F-4D97-AF65-F5344CB8AC3E}">
        <p14:creationId xmlns:p14="http://schemas.microsoft.com/office/powerpoint/2010/main" val="13199124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2495</TotalTime>
  <Words>662</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Mira</dc:creator>
  <cp:lastModifiedBy>Işık YILMAZ</cp:lastModifiedBy>
  <cp:revision>44</cp:revision>
  <dcterms:created xsi:type="dcterms:W3CDTF">2013-02-11T11:53:56Z</dcterms:created>
  <dcterms:modified xsi:type="dcterms:W3CDTF">2025-09-06T19:53:02Z</dcterms:modified>
</cp:coreProperties>
</file>